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61.png" ContentType="image/png"/>
  <Override PartName="/ppt/media/image36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08.png" ContentType="image/png"/>
  <Override PartName="/ppt/media/image11.png" ContentType="image/png"/>
  <Override PartName="/ppt/media/image150.png" ContentType="image/png"/>
  <Override PartName="/ppt/media/image142.png" ContentType="image/png"/>
  <Override PartName="/ppt/media/image56.png" ContentType="image/png"/>
  <Override PartName="/ppt/media/image109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55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128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1.png" ContentType="image/png"/>
  <Override PartName="/ppt/media/image9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presProps.xml" ContentType="application/vnd.openxmlformats-officedocument.presentationml.presProps+xml"/>
  <Override PartName="/ppt/slides/_rels/slide101.xml.rels" ContentType="application/vnd.openxmlformats-package.relationships+xml"/>
  <Override PartName="/ppt/slides/_rels/slide24.xml.rels" ContentType="application/vnd.openxmlformats-package.relationships+xml"/>
  <Override PartName="/ppt/slides/_rels/slide94.xml.rels" ContentType="application/vnd.openxmlformats-package.relationships+xml"/>
  <Override PartName="/ppt/slides/_rels/slide127.xml.rels" ContentType="application/vnd.openxmlformats-package.relationships+xml"/>
  <Override PartName="/ppt/slides/_rels/slide26.xml.rels" ContentType="application/vnd.openxmlformats-package.relationships+xml"/>
  <Override PartName="/ppt/slides/_rels/slide70.xml.rels" ContentType="application/vnd.openxmlformats-package.relationships+xml"/>
  <Override PartName="/ppt/slides/_rels/slide103.xml.rels" ContentType="application/vnd.openxmlformats-package.relationships+xml"/>
  <Override PartName="/ppt/slides/_rels/slide73.xml.rels" ContentType="application/vnd.openxmlformats-package.relationships+xml"/>
  <Override PartName="/ppt/slides/_rels/slide150.xml.rels" ContentType="application/vnd.openxmlformats-package.relationships+xml"/>
  <Override PartName="/ppt/slides/_rels/slide106.xml.rels" ContentType="application/vnd.openxmlformats-package.relationships+xml"/>
  <Override PartName="/ppt/slides/_rels/slide69.xml.rels" ContentType="application/vnd.openxmlformats-package.relationships+xml"/>
  <Override PartName="/ppt/slides/_rels/slide165.xml.rels" ContentType="application/vnd.openxmlformats-package.relationships+xml"/>
  <Override PartName="/ppt/slides/_rels/slide88.xml.rels" ContentType="application/vnd.openxmlformats-package.relationships+xml"/>
  <Override PartName="/ppt/slides/_rels/slide93.xml.rels" ContentType="application/vnd.openxmlformats-package.relationships+xml"/>
  <Override PartName="/ppt/slides/_rels/slide49.xml.rels" ContentType="application/vnd.openxmlformats-package.relationships+xml"/>
  <Override PartName="/ppt/slides/_rels/slide126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68.xml.rels" ContentType="application/vnd.openxmlformats-package.relationships+xml"/>
  <Override PartName="/ppt/slides/_rels/slide164.xml.rels" ContentType="application/vnd.openxmlformats-package.relationships+xml"/>
  <Override PartName="/ppt/slides/_rels/slide87.xml.rels" ContentType="application/vnd.openxmlformats-package.relationships+xml"/>
  <Override PartName="/ppt/slides/_rels/slide120.xml.rels" ContentType="application/vnd.openxmlformats-package.relationships+xml"/>
  <Override PartName="/ppt/slides/_rels/slide92.xml.rels" ContentType="application/vnd.openxmlformats-package.relationships+xml"/>
  <Override PartName="/ppt/slides/_rels/slide48.xml.rels" ContentType="application/vnd.openxmlformats-package.relationships+xml"/>
  <Override PartName="/ppt/slides/_rels/slide125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67.xml.rels" ContentType="application/vnd.openxmlformats-package.relationships+xml"/>
  <Override PartName="/ppt/slides/_rels/slide163.xml.rels" ContentType="application/vnd.openxmlformats-package.relationships+xml"/>
  <Override PartName="/ppt/slides/_rels/slide119.xml.rels" ContentType="application/vnd.openxmlformats-package.relationships+xml"/>
  <Override PartName="/ppt/slides/_rels/slide86.xml.rels" ContentType="application/vnd.openxmlformats-package.relationships+xml"/>
  <Override PartName="/ppt/slides/_rels/slide122.xml.rels" ContentType="application/vnd.openxmlformats-package.relationships+xml"/>
  <Override PartName="/ppt/slides/_rels/slide66.xml.rels" ContentType="application/vnd.openxmlformats-package.relationships+xml"/>
  <Override PartName="/ppt/slides/_rels/slide162.xml.rels" ContentType="application/vnd.openxmlformats-package.relationships+xml"/>
  <Override PartName="/ppt/slides/_rels/slide85.xml.rels" ContentType="application/vnd.openxmlformats-package.relationships+xml"/>
  <Override PartName="/ppt/slides/_rels/slide118.xml.rels" ContentType="application/vnd.openxmlformats-package.relationships+xml"/>
  <Override PartName="/ppt/slides/_rels/slide53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46.xml.rels" ContentType="application/vnd.openxmlformats-package.relationships+xml"/>
  <Override PartName="/ppt/slides/_rels/slide137.xml.rels" ContentType="application/vnd.openxmlformats-package.relationships+xml"/>
  <Override PartName="/ppt/slides/_rels/slide131.xml.rels" ContentType="application/vnd.openxmlformats-package.relationships+xml"/>
  <Override PartName="/ppt/slides/_rels/slide52.xml.rels" ContentType="application/vnd.openxmlformats-package.relationships+xml"/>
  <Override PartName="/ppt/slides/_rels/slide157.xml.rels" ContentType="application/vnd.openxmlformats-package.relationships+xml"/>
  <Override PartName="/ppt/slides/_rels/slide156.xml.rels" ContentType="application/vnd.openxmlformats-package.relationships+xml"/>
  <Override PartName="/ppt/slides/_rels/slide143.xml.rels" ContentType="application/vnd.openxmlformats-package.relationships+xml"/>
  <Override PartName="/ppt/slides/_rels/slide139.xml.rels" ContentType="application/vnd.openxmlformats-package.relationships+xml"/>
  <Override PartName="/ppt/slides/_rels/slide54.xml.rels" ContentType="application/vnd.openxmlformats-package.relationships+xml"/>
  <Override PartName="/ppt/slides/_rels/slide144.xml.rels" ContentType="application/vnd.openxmlformats-package.relationships+xml"/>
  <Override PartName="/ppt/slides/_rels/slide142.xml.rels" ContentType="application/vnd.openxmlformats-package.relationships+xml"/>
  <Override PartName="/ppt/slides/_rels/slide138.xml.rels" ContentType="application/vnd.openxmlformats-package.relationships+xml"/>
  <Override PartName="/ppt/slides/_rels/slide14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32.xml.rels" ContentType="application/vnd.openxmlformats-package.relationships+xml"/>
  <Override PartName="/ppt/slides/_rels/slide130.xml.rels" ContentType="application/vnd.openxmlformats-package.relationships+xml"/>
  <Override PartName="/ppt/slides/_rels/slide14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77.xml.rels" ContentType="application/vnd.openxmlformats-package.relationships+xml"/>
  <Override PartName="/ppt/slides/_rels/slide133.xml.rels" ContentType="application/vnd.openxmlformats-package.relationships+xml"/>
  <Override PartName="/ppt/slides/_rels/slide159.xml.rels" ContentType="application/vnd.openxmlformats-package.relationships+xml"/>
  <Override PartName="/ppt/slides/_rels/slide31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5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97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29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78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39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28.xml.rels" ContentType="application/vnd.openxmlformats-package.relationships+xml"/>
  <Override PartName="/ppt/slides/_rels/slide114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49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107.xml.rels" ContentType="application/vnd.openxmlformats-package.relationships+xml"/>
  <Override PartName="/ppt/slides/_rels/slide74.xml.rels" ContentType="application/vnd.openxmlformats-package.relationships+xml"/>
  <Override PartName="/ppt/slides/_rels/slide151.xml.rels" ContentType="application/vnd.openxmlformats-package.relationships+xml"/>
  <Override PartName="/ppt/slides/_rels/slide51.xml.rels" ContentType="application/vnd.openxmlformats-package.relationships+xml"/>
  <Override PartName="/ppt/slides/_rels/slide111.xml.rels" ContentType="application/vnd.openxmlformats-package.relationships+xml"/>
  <Override PartName="/ppt/slides/_rels/slide34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11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136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5.xml.rels" ContentType="application/vnd.openxmlformats-package.relationships+xml"/>
  <Override PartName="/ppt/slides/_rels/slide152.xml.rels" ContentType="application/vnd.openxmlformats-package.relationships+xml"/>
  <Override PartName="/ppt/slides/_rels/slide108.xml.rels" ContentType="application/vnd.openxmlformats-package.relationships+xml"/>
  <Override PartName="/ppt/slides/_rels/slide76.xml.rels" ContentType="application/vnd.openxmlformats-package.relationships+xml"/>
  <Override PartName="/ppt/slides/_rels/slide109.xml.rels" ContentType="application/vnd.openxmlformats-package.relationships+xml"/>
  <Override PartName="/ppt/slides/_rels/slide153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15.xml.rels" ContentType="application/vnd.openxmlformats-package.relationships+xml"/>
  <Override PartName="/ppt/slides/_rels/slide38.xml.rels" ContentType="application/vnd.openxmlformats-package.relationships+xml"/>
  <Override PartName="/ppt/slides/_rels/slide82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148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4.xml.rels" ContentType="application/vnd.openxmlformats-package.relationships+xml"/>
  <Override PartName="/ppt/slides/_rels/slide58.xml.rels" ContentType="application/vnd.openxmlformats-package.relationships+xml"/>
  <Override PartName="/ppt/slides/_rels/slide15.xml.rels" ContentType="application/vnd.openxmlformats-package.relationships+xml"/>
  <Override PartName="/ppt/slides/_rels/slide155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62.xml.rels" ContentType="application/vnd.openxmlformats-package.relationships+xml"/>
  <Override PartName="/ppt/slides/_rels/slide140.xml.rels" ContentType="application/vnd.openxmlformats-package.relationships+xml"/>
  <Override PartName="/ppt/slides/_rels/slide63.xml.rels" ContentType="application/vnd.openxmlformats-package.relationships+xml"/>
  <Override PartName="/ppt/slides/_rels/slide160.xml.rels" ContentType="application/vnd.openxmlformats-package.relationships+xml"/>
  <Override PartName="/ppt/slides/_rels/slide141.xml.rels" ContentType="application/vnd.openxmlformats-package.relationships+xml"/>
  <Override PartName="/ppt/slides/_rels/slide64.xml.rels" ContentType="application/vnd.openxmlformats-package.relationships+xml"/>
  <Override PartName="/ppt/slides/_rels/slide84.xml.rels" ContentType="application/vnd.openxmlformats-package.relationships+xml"/>
  <Override PartName="/ppt/slides/_rels/slide117.xml.rels" ContentType="application/vnd.openxmlformats-package.relationships+xml"/>
  <Override PartName="/ppt/slides/_rels/slide161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14.xml" ContentType="application/vnd.openxmlformats-officedocument.presentationml.slide+xml"/>
  <Override PartName="/ppt/slides/slide86.xml" ContentType="application/vnd.openxmlformats-officedocument.presentationml.slide+xml"/>
  <Override PartName="/ppt/slides/slide18.xml" ContentType="application/vnd.openxmlformats-officedocument.presentationml.slide+xml"/>
  <Override PartName="/ppt/slides/slide113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106.xml" ContentType="application/vnd.openxmlformats-officedocument.presentationml.slide+xml"/>
  <Override PartName="/ppt/slides/slide78.xml" ContentType="application/vnd.openxmlformats-officedocument.presentationml.slide+xml"/>
  <Override PartName="/ppt/slides/slide105.xml" ContentType="application/vnd.openxmlformats-officedocument.presentationml.slide+xml"/>
  <Override PartName="/ppt/slides/slide77.xml" ContentType="application/vnd.openxmlformats-officedocument.presentationml.slide+xml"/>
  <Override PartName="/ppt/slides/slide104.xml" ContentType="application/vnd.openxmlformats-officedocument.presentationml.slide+xml"/>
  <Override PartName="/ppt/slides/slide76.xml" ContentType="application/vnd.openxmlformats-officedocument.presentationml.slide+xml"/>
  <Override PartName="/ppt/slides/slide103.xml" ContentType="application/vnd.openxmlformats-officedocument.presentationml.slide+xml"/>
  <Override PartName="/ppt/slides/slide75.xml" ContentType="application/vnd.openxmlformats-officedocument.presentationml.slide+xml"/>
  <Override PartName="/ppt/slides/slide79.xml" ContentType="application/vnd.openxmlformats-officedocument.presentationml.slide+xml"/>
  <Override PartName="/ppt/slides/slide107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30.xml" ContentType="application/vnd.openxmlformats-officedocument.presentationml.slide+xml"/>
  <Override PartName="/ppt/slides/slide129.xml" ContentType="application/vnd.openxmlformats-officedocument.presentationml.slide+xml"/>
  <Override PartName="/ppt/slides/slide31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38.xml" ContentType="application/vnd.openxmlformats-officedocument.presentationml.slide+xml"/>
  <Override PartName="/ppt/slides/slide134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40.xml" ContentType="application/vnd.openxmlformats-officedocument.presentationml.slide+xml"/>
  <Override PartName="/ppt/slides/slide145.xml" ContentType="application/vnd.openxmlformats-officedocument.presentationml.slide+xml"/>
  <Override PartName="/ppt/slides/slide49.xml" ContentType="application/vnd.openxmlformats-officedocument.presentationml.slide+xml"/>
  <Override PartName="/ppt/slides/slide74.xml" ContentType="application/vnd.openxmlformats-officedocument.presentationml.slide+xml"/>
  <Override PartName="/ppt/slides/slide102.xml" ContentType="application/vnd.openxmlformats-officedocument.presentationml.slide+xml"/>
  <Override PartName="/ppt/slides/slide136.xml" ContentType="application/vnd.openxmlformats-officedocument.presentationml.slide+xml"/>
  <Override PartName="/ppt/slides/slide148.xml" ContentType="application/vnd.openxmlformats-officedocument.presentationml.slide+xml"/>
  <Override PartName="/ppt/slides/slide44.xml" ContentType="application/vnd.openxmlformats-officedocument.presentationml.slide+xml"/>
  <Override PartName="/ppt/slides/slide140.xml" ContentType="application/vnd.openxmlformats-officedocument.presentationml.slide+xml"/>
  <Override PartName="/ppt/slides/slide53.xml" ContentType="application/vnd.openxmlformats-officedocument.presentationml.slide+xml"/>
  <Override PartName="/ppt/slides/slide137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150.xml" ContentType="application/vnd.openxmlformats-officedocument.presentationml.slide+xml"/>
  <Override PartName="/ppt/slides/slide54.xml" ContentType="application/vnd.openxmlformats-officedocument.presentationml.slide+xml"/>
  <Override PartName="/ppt/slides/slide32.xml" ContentType="application/vnd.openxmlformats-officedocument.presentationml.slide+xml"/>
  <Override PartName="/ppt/slides/slide156.xml" ContentType="application/vnd.openxmlformats-officedocument.presentationml.slide+xml"/>
  <Override PartName="/ppt/slides/slide33.xml" ContentType="application/vnd.openxmlformats-officedocument.presentationml.slide+xml"/>
  <Override PartName="/ppt/slides/slide157.xml" ContentType="application/vnd.openxmlformats-officedocument.presentationml.slide+xml"/>
  <Override PartName="/ppt/slides/slide146.xml" ContentType="application/vnd.openxmlformats-officedocument.presentationml.slide+xml"/>
  <Override PartName="/ppt/slides/slide51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158.xml" ContentType="application/vnd.openxmlformats-officedocument.presentationml.slide+xml"/>
  <Override PartName="/ppt/slides/slide147.xml" ContentType="application/vnd.openxmlformats-officedocument.presentationml.slide+xml"/>
  <Override PartName="/ppt/slides/slide52.xml" ContentType="application/vnd.openxmlformats-officedocument.presentationml.slide+xml"/>
  <Override PartName="/ppt/slides/slide131.xml" ContentType="application/vnd.openxmlformats-officedocument.presentationml.slide+xml"/>
  <Override PartName="/ppt/slides/slide35.xml" ContentType="application/vnd.openxmlformats-officedocument.presentationml.slide+xml"/>
  <Override PartName="/ppt/slides/slide159.xml" ContentType="application/vnd.openxmlformats-officedocument.presentationml.slide+xml"/>
  <Override PartName="/ppt/slides/slide60.xml" ContentType="application/vnd.openxmlformats-officedocument.presentationml.slide+xml"/>
  <Override PartName="/ppt/slides/slide128.xml" ContentType="application/vnd.openxmlformats-officedocument.presentationml.slide+xml"/>
  <Override PartName="/ppt/slides/slide152.xml" ContentType="application/vnd.openxmlformats-officedocument.presentationml.slide+xml"/>
  <Override PartName="/ppt/slides/slide56.xml" ContentType="application/vnd.openxmlformats-officedocument.presentationml.slide+xml"/>
  <Override PartName="/ppt/slides/slide151.xml" ContentType="application/vnd.openxmlformats-officedocument.presentationml.slide+xml"/>
  <Override PartName="/ppt/slides/slide5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141.xml" ContentType="application/vnd.openxmlformats-officedocument.presentationml.slide+xml"/>
  <Override PartName="/ppt/slides/slide45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142.xml" ContentType="application/vnd.openxmlformats-officedocument.presentationml.slide+xml"/>
  <Override PartName="/ppt/slides/slide46.xml" ContentType="application/vnd.openxmlformats-officedocument.presentationml.slide+xml"/>
  <Override PartName="/ppt/slides/slide144.xml" ContentType="application/vnd.openxmlformats-officedocument.presentationml.slide+xml"/>
  <Override PartName="/ppt/slides/slide48.xml" ContentType="application/vnd.openxmlformats-officedocument.presentationml.slide+xml"/>
  <Override PartName="/ppt/slides/slide39.xml" ContentType="application/vnd.openxmlformats-officedocument.presentationml.slide+xml"/>
  <Override PartName="/ppt/slides/slide135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53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54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155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160.xml" ContentType="application/vnd.openxmlformats-officedocument.presentationml.slide+xml"/>
  <Override PartName="/ppt/slides/slide64.xml" ContentType="application/vnd.openxmlformats-officedocument.presentationml.slide+xml"/>
  <Override PartName="/ppt/slides/slide161.xml" ContentType="application/vnd.openxmlformats-officedocument.presentationml.slide+xml"/>
  <Override PartName="/ppt/slides/slide65.xml" ContentType="application/vnd.openxmlformats-officedocument.presentationml.slide+xml"/>
  <Override PartName="/ppt/slides/slide162.xml" ContentType="application/vnd.openxmlformats-officedocument.presentationml.slide+xml"/>
  <Override PartName="/ppt/slides/slide66.xml" ContentType="application/vnd.openxmlformats-officedocument.presentationml.slide+xml"/>
  <Override PartName="/ppt/slides/slide163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164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165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71CCE2-8A63-435D-B2DA-29609AED90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6423AA-22CE-4B5B-A319-6CFEB5F49C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64DCFE-E598-4DE5-812B-2EFD81ACA6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1B68A2-06AE-42F0-A6B5-05BA32C70B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E33BF7-AE05-4F1D-806C-AA1835939D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B45C4B-A46B-4EF0-B392-4EC47AA990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CCDFD5-F345-4D41-90CE-D146510EFD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02DCDE-A37A-4336-9A14-273EE38C98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7002D2-2177-41A1-828A-01EC6823D4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0988FB-D63D-4D0D-A423-2335A62837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7A4891-2217-4ED2-A382-7478F99033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D85140-7814-4595-A215-2E3EB9FB0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2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73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7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4FD514C-7CF0-4720-9EFA-F7AB510AC7B0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2022-12-14T15:04:43Z</dcterms:created>
  <dc:creator/>
  <dc:description/>
  <dc:language>en-US</dc:language>
  <cp:lastModifiedBy/>
  <dcterms:modified xsi:type="dcterms:W3CDTF">2022-12-14T15:06:08Z</dcterms:modified>
  <cp:revision>1</cp:revision>
  <dc:subject/>
  <dc:title/>
</cp:coreProperties>
</file>